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0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6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9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1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9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917E-FD07-4E10-AB14-C5633FC25B95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CFE7-4CB5-40B3-8F36-3B09ADA7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00" y="956917"/>
            <a:ext cx="6620799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3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63" y="613832"/>
            <a:ext cx="1542815" cy="1157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51" y="2449689"/>
            <a:ext cx="5877749" cy="44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689"/>
            <a:ext cx="5877748" cy="4408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0579" y="634557"/>
            <a:ext cx="7586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measuring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voltage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watchdog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recommended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remove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air</a:t>
            </a:r>
            <a:r>
              <a:rPr lang="de-DE" dirty="0"/>
              <a:t> </a:t>
            </a:r>
            <a:r>
              <a:rPr lang="de-DE" dirty="0" err="1"/>
              <a:t>canister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watchdog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careful</a:t>
            </a:r>
            <a:r>
              <a:rPr lang="de-DE" dirty="0"/>
              <a:t> not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a </a:t>
            </a:r>
            <a:r>
              <a:rPr lang="de-DE" dirty="0" err="1"/>
              <a:t>shortcut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touching</a:t>
            </a:r>
            <a:r>
              <a:rPr lang="de-DE" dirty="0"/>
              <a:t> 2 </a:t>
            </a:r>
            <a:r>
              <a:rPr lang="de-DE" dirty="0" err="1"/>
              <a:t>pins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err="1"/>
              <a:t>simultaneously</a:t>
            </a:r>
            <a:r>
              <a:rPr lang="de-DE" dirty="0"/>
              <a:t>. This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destroy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watcdhog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/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1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38" y="267794"/>
            <a:ext cx="7285714" cy="620952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730758" y="2991556"/>
            <a:ext cx="4076442" cy="80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01094" y="3901800"/>
            <a:ext cx="2898195" cy="106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595" y="2514502"/>
            <a:ext cx="2670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TP2:+5,1 </a:t>
            </a:r>
            <a:r>
              <a:rPr lang="de-DE" sz="2800" dirty="0" err="1"/>
              <a:t>to</a:t>
            </a:r>
            <a:r>
              <a:rPr lang="de-DE" sz="2800" dirty="0"/>
              <a:t> 5,2V</a:t>
            </a:r>
          </a:p>
          <a:p>
            <a:r>
              <a:rPr lang="de-DE" sz="2800" dirty="0" err="1"/>
              <a:t>compared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TP1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95" y="3517805"/>
            <a:ext cx="2670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TP3:+5V</a:t>
            </a:r>
          </a:p>
          <a:p>
            <a:r>
              <a:rPr lang="de-DE" sz="2800" dirty="0" err="1"/>
              <a:t>compared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TP1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6677" y="4876800"/>
            <a:ext cx="2670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necessary</a:t>
            </a:r>
            <a:r>
              <a:rPr lang="de-DE" sz="2800" dirty="0"/>
              <a:t>, </a:t>
            </a:r>
            <a:r>
              <a:rPr lang="de-DE" sz="2800" dirty="0" err="1"/>
              <a:t>adjust</a:t>
            </a:r>
            <a:r>
              <a:rPr lang="de-DE" sz="2800" dirty="0"/>
              <a:t> TP2 </a:t>
            </a:r>
            <a:r>
              <a:rPr lang="de-DE" sz="2800" dirty="0" err="1"/>
              <a:t>voltage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R26 </a:t>
            </a:r>
            <a:r>
              <a:rPr lang="de-DE" sz="2800" dirty="0" err="1"/>
              <a:t>poti</a:t>
            </a:r>
            <a:endParaRPr lang="de-DE" sz="2800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>
            <a:off x="2827601" y="5784741"/>
            <a:ext cx="2433021" cy="8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65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95040" y="1998634"/>
            <a:ext cx="5201920" cy="390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457" y="825174"/>
            <a:ext cx="1127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If</a:t>
            </a:r>
            <a:r>
              <a:rPr lang="de-DE" sz="2800" dirty="0"/>
              <a:t> not </a:t>
            </a:r>
            <a:r>
              <a:rPr lang="de-DE" sz="2800" dirty="0" err="1"/>
              <a:t>possible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adjust</a:t>
            </a:r>
            <a:r>
              <a:rPr lang="de-DE" sz="2800" dirty="0"/>
              <a:t> V on </a:t>
            </a:r>
            <a:r>
              <a:rPr lang="de-DE" sz="2800" dirty="0" err="1"/>
              <a:t>Watchdog</a:t>
            </a:r>
            <a:r>
              <a:rPr lang="de-DE" sz="2800" dirty="0"/>
              <a:t> </a:t>
            </a:r>
            <a:r>
              <a:rPr lang="de-DE" sz="2800" dirty="0" err="1"/>
              <a:t>board</a:t>
            </a:r>
            <a:r>
              <a:rPr lang="de-DE" sz="2800" dirty="0"/>
              <a:t>, </a:t>
            </a:r>
            <a:r>
              <a:rPr lang="de-DE" sz="2800" dirty="0" err="1"/>
              <a:t>adjust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power </a:t>
            </a:r>
            <a:r>
              <a:rPr lang="de-DE" sz="2800" dirty="0" err="1"/>
              <a:t>supply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8710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Clarke</dc:creator>
  <cp:lastModifiedBy>Kevin Clarke</cp:lastModifiedBy>
  <cp:revision>9</cp:revision>
  <dcterms:created xsi:type="dcterms:W3CDTF">2016-10-21T12:44:15Z</dcterms:created>
  <dcterms:modified xsi:type="dcterms:W3CDTF">2017-03-15T09:19:26Z</dcterms:modified>
</cp:coreProperties>
</file>